
<file path=[Content_Types].xml><?xml version="1.0" encoding="utf-8"?>
<Types xmlns="http://schemas.openxmlformats.org/package/2006/content-types">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7"/>
  </p:notesMasterIdLst>
  <p:sldIdLst>
    <p:sldId id="256" r:id="rId2"/>
    <p:sldId id="257" r:id="rId3"/>
    <p:sldId id="258" r:id="rId4"/>
    <p:sldId id="259" r:id="rId5"/>
    <p:sldId id="260" r:id="rId6"/>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5" d="100"/>
          <a:sy n="85" d="100"/>
        </p:scale>
        <p:origin x="96" y="16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16480b46fe2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16480b46fe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16480b46fe2_0_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16480b46fe2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16480b46fe2_0_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16480b46fe2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16480b46fe2_0_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16480b46fe2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1.xml"/><Relationship Id="rId5" Type="http://schemas.openxmlformats.org/officeDocument/2006/relationships/image" Target="../media/image5.jp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11.xml"/><Relationship Id="rId5" Type="http://schemas.openxmlformats.org/officeDocument/2006/relationships/image" Target="../media/image10.jpg"/><Relationship Id="rId4" Type="http://schemas.openxmlformats.org/officeDocument/2006/relationships/image" Target="../media/image9.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Mes de la Hispanidad</a:t>
            </a:r>
            <a:endParaRPr/>
          </a:p>
        </p:txBody>
      </p:sp>
      <p:sp>
        <p:nvSpPr>
          <p:cNvPr id="55" name="Google Shape;55;p1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t>Capítulo “Voces Nuestras”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Competencia de salsas</a:t>
            </a:r>
            <a:endParaRPr/>
          </a:p>
        </p:txBody>
      </p:sp>
      <p:sp>
        <p:nvSpPr>
          <p:cNvPr id="61" name="Google Shape;61;p14"/>
          <p:cNvSpPr txBox="1">
            <a:spLocks noGrp="1"/>
          </p:cNvSpPr>
          <p:nvPr>
            <p:ph type="body" idx="1"/>
          </p:nvPr>
        </p:nvSpPr>
        <p:spPr>
          <a:xfrm>
            <a:off x="311700" y="101772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Como parte de la celebración del Mes de la Hispanidad, nuestra escuela organizó una competencia de salsas entre maestros y estudiantes. Aliyze Franco, miembro de nuestra SHH, fue una de las ganadoras. La SHH facilitó el juego de lotería entre los maestros mientras disfrutaban de deliciosa comida. El evento fue todo un éxito.</a:t>
            </a:r>
            <a:endParaRPr/>
          </a:p>
        </p:txBody>
      </p:sp>
      <p:pic>
        <p:nvPicPr>
          <p:cNvPr id="62" name="Google Shape;62;p14"/>
          <p:cNvPicPr preferRelativeResize="0"/>
          <p:nvPr/>
        </p:nvPicPr>
        <p:blipFill>
          <a:blip r:embed="rId3">
            <a:alphaModFix/>
          </a:blip>
          <a:stretch>
            <a:fillRect/>
          </a:stretch>
        </p:blipFill>
        <p:spPr>
          <a:xfrm>
            <a:off x="966925" y="2701725"/>
            <a:ext cx="3130399" cy="2347799"/>
          </a:xfrm>
          <a:prstGeom prst="rect">
            <a:avLst/>
          </a:prstGeom>
          <a:noFill/>
          <a:ln>
            <a:noFill/>
          </a:ln>
        </p:spPr>
      </p:pic>
      <p:pic>
        <p:nvPicPr>
          <p:cNvPr id="63" name="Google Shape;63;p14"/>
          <p:cNvPicPr preferRelativeResize="0"/>
          <p:nvPr/>
        </p:nvPicPr>
        <p:blipFill>
          <a:blip r:embed="rId4">
            <a:alphaModFix/>
          </a:blip>
          <a:stretch>
            <a:fillRect/>
          </a:stretch>
        </p:blipFill>
        <p:spPr>
          <a:xfrm>
            <a:off x="5098900" y="2701725"/>
            <a:ext cx="3130399" cy="234779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pic>
        <p:nvPicPr>
          <p:cNvPr id="68" name="Google Shape;68;p15"/>
          <p:cNvPicPr preferRelativeResize="0"/>
          <p:nvPr/>
        </p:nvPicPr>
        <p:blipFill>
          <a:blip r:embed="rId3">
            <a:alphaModFix/>
          </a:blip>
          <a:stretch>
            <a:fillRect/>
          </a:stretch>
        </p:blipFill>
        <p:spPr>
          <a:xfrm>
            <a:off x="300125" y="152400"/>
            <a:ext cx="2598912" cy="4838702"/>
          </a:xfrm>
          <a:prstGeom prst="rect">
            <a:avLst/>
          </a:prstGeom>
          <a:noFill/>
          <a:ln>
            <a:noFill/>
          </a:ln>
        </p:spPr>
      </p:pic>
      <p:pic>
        <p:nvPicPr>
          <p:cNvPr id="69" name="Google Shape;69;p15"/>
          <p:cNvPicPr preferRelativeResize="0"/>
          <p:nvPr/>
        </p:nvPicPr>
        <p:blipFill>
          <a:blip r:embed="rId4">
            <a:alphaModFix/>
          </a:blip>
          <a:stretch>
            <a:fillRect/>
          </a:stretch>
        </p:blipFill>
        <p:spPr>
          <a:xfrm>
            <a:off x="3172312" y="152400"/>
            <a:ext cx="2598912" cy="4838702"/>
          </a:xfrm>
          <a:prstGeom prst="rect">
            <a:avLst/>
          </a:prstGeom>
          <a:noFill/>
          <a:ln>
            <a:noFill/>
          </a:ln>
        </p:spPr>
      </p:pic>
      <p:pic>
        <p:nvPicPr>
          <p:cNvPr id="70" name="Google Shape;70;p15"/>
          <p:cNvPicPr preferRelativeResize="0"/>
          <p:nvPr/>
        </p:nvPicPr>
        <p:blipFill>
          <a:blip r:embed="rId5">
            <a:alphaModFix/>
          </a:blip>
          <a:stretch>
            <a:fillRect/>
          </a:stretch>
        </p:blipFill>
        <p:spPr>
          <a:xfrm>
            <a:off x="5977324" y="152400"/>
            <a:ext cx="2598912" cy="483870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Proyecto: Mi artista favorito</a:t>
            </a:r>
            <a:endParaRPr/>
          </a:p>
        </p:txBody>
      </p:sp>
      <p:sp>
        <p:nvSpPr>
          <p:cNvPr id="76" name="Google Shape;76;p16"/>
          <p:cNvSpPr txBox="1">
            <a:spLocks noGrp="1"/>
          </p:cNvSpPr>
          <p:nvPr>
            <p:ph type="body" idx="1"/>
          </p:nvPr>
        </p:nvSpPr>
        <p:spPr>
          <a:xfrm>
            <a:off x="311700" y="101772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Como parte de la celebración del Mes de la Hispanidad, las clases de español avanzado hicieron presentaciones y recreaciones de sus artistas favoritos. Este proyecto les ayuda en la preparación para el examen AP ya que, como parte del proyecto, deben preparar una presentación oral de dos minutos.</a:t>
            </a:r>
            <a:endParaRPr/>
          </a:p>
        </p:txBody>
      </p:sp>
      <p:pic>
        <p:nvPicPr>
          <p:cNvPr id="77" name="Google Shape;77;p16"/>
          <p:cNvPicPr preferRelativeResize="0"/>
          <p:nvPr/>
        </p:nvPicPr>
        <p:blipFill>
          <a:blip r:embed="rId3">
            <a:alphaModFix/>
          </a:blip>
          <a:stretch>
            <a:fillRect/>
          </a:stretch>
        </p:blipFill>
        <p:spPr>
          <a:xfrm>
            <a:off x="607150" y="2342325"/>
            <a:ext cx="3645373" cy="2734026"/>
          </a:xfrm>
          <a:prstGeom prst="rect">
            <a:avLst/>
          </a:prstGeom>
          <a:noFill/>
          <a:ln>
            <a:noFill/>
          </a:ln>
        </p:spPr>
      </p:pic>
      <p:pic>
        <p:nvPicPr>
          <p:cNvPr id="78" name="Google Shape;78;p16"/>
          <p:cNvPicPr preferRelativeResize="0"/>
          <p:nvPr/>
        </p:nvPicPr>
        <p:blipFill>
          <a:blip r:embed="rId4">
            <a:alphaModFix/>
          </a:blip>
          <a:stretch>
            <a:fillRect/>
          </a:stretch>
        </p:blipFill>
        <p:spPr>
          <a:xfrm>
            <a:off x="4664525" y="2342319"/>
            <a:ext cx="3645373" cy="273403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pic>
        <p:nvPicPr>
          <p:cNvPr id="83" name="Google Shape;83;p17"/>
          <p:cNvPicPr preferRelativeResize="0"/>
          <p:nvPr/>
        </p:nvPicPr>
        <p:blipFill>
          <a:blip r:embed="rId3">
            <a:alphaModFix/>
          </a:blip>
          <a:stretch>
            <a:fillRect/>
          </a:stretch>
        </p:blipFill>
        <p:spPr>
          <a:xfrm>
            <a:off x="353850" y="161150"/>
            <a:ext cx="3506801" cy="2630100"/>
          </a:xfrm>
          <a:prstGeom prst="rect">
            <a:avLst/>
          </a:prstGeom>
          <a:noFill/>
          <a:ln>
            <a:noFill/>
          </a:ln>
        </p:spPr>
      </p:pic>
      <p:pic>
        <p:nvPicPr>
          <p:cNvPr id="84" name="Google Shape;84;p17"/>
          <p:cNvPicPr preferRelativeResize="0"/>
          <p:nvPr/>
        </p:nvPicPr>
        <p:blipFill rotWithShape="1">
          <a:blip r:embed="rId4">
            <a:alphaModFix/>
          </a:blip>
          <a:srcRect l="3372"/>
          <a:stretch/>
        </p:blipFill>
        <p:spPr>
          <a:xfrm>
            <a:off x="5559825" y="98675"/>
            <a:ext cx="3506799" cy="4838702"/>
          </a:xfrm>
          <a:prstGeom prst="rect">
            <a:avLst/>
          </a:prstGeom>
          <a:noFill/>
          <a:ln>
            <a:noFill/>
          </a:ln>
        </p:spPr>
      </p:pic>
      <p:pic>
        <p:nvPicPr>
          <p:cNvPr id="85" name="Google Shape;85;p17"/>
          <p:cNvPicPr preferRelativeResize="0"/>
          <p:nvPr/>
        </p:nvPicPr>
        <p:blipFill rotWithShape="1">
          <a:blip r:embed="rId5">
            <a:alphaModFix/>
          </a:blip>
          <a:srcRect t="12418"/>
          <a:stretch/>
        </p:blipFill>
        <p:spPr>
          <a:xfrm>
            <a:off x="991000" y="2791250"/>
            <a:ext cx="3581000" cy="235225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130</Words>
  <Application>Microsoft Office PowerPoint</Application>
  <PresentationFormat>On-screen Show (16:9)</PresentationFormat>
  <Paragraphs>6</Paragraphs>
  <Slides>5</Slides>
  <Notes>5</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5</vt:i4>
      </vt:variant>
    </vt:vector>
  </HeadingPairs>
  <TitlesOfParts>
    <vt:vector size="7" baseType="lpstr">
      <vt:lpstr>Arial</vt:lpstr>
      <vt:lpstr>Simple Light</vt:lpstr>
      <vt:lpstr>Mes de la Hispanidad</vt:lpstr>
      <vt:lpstr>Competencia de salsas</vt:lpstr>
      <vt:lpstr>PowerPoint Presentation</vt:lpstr>
      <vt:lpstr>Proyecto: Mi artista favorito</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Mes de la Hispanidad</dc:title>
  <dc:creator>Mirna Vasquez</dc:creator>
  <cp:lastModifiedBy>Mirna Vasquez</cp:lastModifiedBy>
  <cp:revision>1</cp:revision>
  <dcterms:modified xsi:type="dcterms:W3CDTF">2022-10-10T17:38:39Z</dcterms:modified>
</cp:coreProperties>
</file>