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96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64823041d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64823041d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64823041dc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64823041dc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Celebración del Día de muertos</a:t>
            </a: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0" y="2834125"/>
            <a:ext cx="9144000" cy="20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6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Idea:</a:t>
            </a:r>
            <a:r>
              <a:rPr lang="en" dirty="0"/>
              <a:t> En años anteriores, los estudiantes han escrito Calaveritas literarias dedicadas a sus maestros. El Día de muertos, la clase se traslada a la biblioteca de la escuela donde cada estudiante lee su Calaverita. Se invita a los maestros a la lectura de Calaveritas y después se exhiben en la rotonda de la escuela para que los maestros que no pudieron asistir el día que se leyeron, puedan ver las calaveritas que sus estudiantes o exestudiantes les dedicaron. </a:t>
            </a:r>
            <a:r>
              <a:rPr lang="en-US" dirty="0" err="1"/>
              <a:t>También</a:t>
            </a:r>
            <a:r>
              <a:rPr lang="en-US" dirty="0"/>
              <a:t> se </a:t>
            </a:r>
            <a:r>
              <a:rPr lang="en-US" dirty="0" err="1"/>
              <a:t>invita</a:t>
            </a:r>
            <a:r>
              <a:rPr lang="en-US" dirty="0"/>
              <a:t> a personal y </a:t>
            </a:r>
            <a:r>
              <a:rPr lang="en-US" dirty="0" err="1"/>
              <a:t>estudiantes</a:t>
            </a:r>
            <a:r>
              <a:rPr lang="en-US" dirty="0"/>
              <a:t> a </a:t>
            </a:r>
            <a:r>
              <a:rPr lang="en-US" dirty="0" err="1"/>
              <a:t>traer</a:t>
            </a:r>
            <a:r>
              <a:rPr lang="en-US" dirty="0"/>
              <a:t> </a:t>
            </a:r>
            <a:r>
              <a:rPr lang="en-US" dirty="0" err="1"/>
              <a:t>fotografías</a:t>
            </a:r>
            <a:r>
              <a:rPr lang="en-US" dirty="0"/>
              <a:t> de sus </a:t>
            </a:r>
            <a:r>
              <a:rPr lang="en-US" dirty="0" err="1"/>
              <a:t>seres</a:t>
            </a:r>
            <a:r>
              <a:rPr lang="en-US" dirty="0"/>
              <a:t> </a:t>
            </a:r>
            <a:r>
              <a:rPr lang="en-US" dirty="0" err="1"/>
              <a:t>queridos</a:t>
            </a:r>
            <a:r>
              <a:rPr lang="en-US" dirty="0"/>
              <a:t> que </a:t>
            </a:r>
            <a:r>
              <a:rPr lang="en-US" dirty="0" err="1"/>
              <a:t>han</a:t>
            </a:r>
            <a:r>
              <a:rPr lang="en-US" dirty="0"/>
              <a:t> </a:t>
            </a:r>
            <a:r>
              <a:rPr lang="en-US" dirty="0" err="1"/>
              <a:t>fallecido</a:t>
            </a:r>
            <a:r>
              <a:rPr lang="en-US" dirty="0"/>
              <a:t> para </a:t>
            </a:r>
            <a:r>
              <a:rPr lang="en-US" dirty="0" err="1"/>
              <a:t>ponerles</a:t>
            </a:r>
            <a:r>
              <a:rPr lang="en-US" dirty="0"/>
              <a:t> una </a:t>
            </a:r>
            <a:r>
              <a:rPr lang="en-US" dirty="0" err="1"/>
              <a:t>dedicatoria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el altar escolar.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4674" y="1017725"/>
            <a:ext cx="2869601" cy="382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 rotWithShape="1">
          <a:blip r:embed="rId4">
            <a:alphaModFix/>
          </a:blip>
          <a:srcRect t="19787" b="16973"/>
          <a:stretch/>
        </p:blipFill>
        <p:spPr>
          <a:xfrm>
            <a:off x="714374" y="1234250"/>
            <a:ext cx="3857626" cy="3252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5"/>
          <p:cNvPicPr preferRelativeResize="0"/>
          <p:nvPr/>
        </p:nvPicPr>
        <p:blipFill rotWithShape="1">
          <a:blip r:embed="rId3">
            <a:alphaModFix/>
          </a:blip>
          <a:srcRect t="19053" b="17667"/>
          <a:stretch/>
        </p:blipFill>
        <p:spPr>
          <a:xfrm>
            <a:off x="0" y="0"/>
            <a:ext cx="3629027" cy="3061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5"/>
          <p:cNvPicPr preferRelativeResize="0"/>
          <p:nvPr/>
        </p:nvPicPr>
        <p:blipFill rotWithShape="1">
          <a:blip r:embed="rId4">
            <a:alphaModFix/>
          </a:blip>
          <a:srcRect t="29600" b="25994"/>
          <a:stretch/>
        </p:blipFill>
        <p:spPr>
          <a:xfrm>
            <a:off x="0" y="3061925"/>
            <a:ext cx="3629027" cy="2148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 rotWithShape="1">
          <a:blip r:embed="rId5">
            <a:alphaModFix/>
          </a:blip>
          <a:srcRect t="17823"/>
          <a:stretch/>
        </p:blipFill>
        <p:spPr>
          <a:xfrm>
            <a:off x="3700462" y="1206224"/>
            <a:ext cx="3629026" cy="3315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 rotWithShape="1">
          <a:blip r:embed="rId6">
            <a:alphaModFix/>
          </a:blip>
          <a:srcRect l="78450"/>
          <a:stretch/>
        </p:blipFill>
        <p:spPr>
          <a:xfrm>
            <a:off x="7400923" y="818517"/>
            <a:ext cx="1071375" cy="3728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116</Words>
  <Application>Microsoft Office PowerPoint</Application>
  <PresentationFormat>On-screen Show (16:9)</PresentationFormat>
  <Paragraphs>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Arial</vt:lpstr>
      <vt:lpstr>Simple Light</vt:lpstr>
      <vt:lpstr>Celebración del Día de muertos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Celebración del Día de muertos</dc:title>
  <dc:creator>Mirna Vasquez</dc:creator>
  <cp:lastModifiedBy>Mirna Vasquez</cp:lastModifiedBy>
  <cp:revision>2</cp:revision>
  <dcterms:modified xsi:type="dcterms:W3CDTF">2022-10-10T17:36:53Z</dcterms:modified>
</cp:coreProperties>
</file>